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5580063" cy="80994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72" autoAdjust="0"/>
    <p:restoredTop sz="94660"/>
  </p:normalViewPr>
  <p:slideViewPr>
    <p:cSldViewPr snapToGrid="0">
      <p:cViewPr varScale="1">
        <p:scale>
          <a:sx n="97" d="100"/>
          <a:sy n="97" d="100"/>
        </p:scale>
        <p:origin x="31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505" y="1325531"/>
            <a:ext cx="4743054" cy="2819800"/>
          </a:xfrm>
        </p:spPr>
        <p:txBody>
          <a:bodyPr anchor="b"/>
          <a:lstStyle>
            <a:lvl1pPr algn="ctr">
              <a:defRPr sz="366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7508" y="4254073"/>
            <a:ext cx="4185047" cy="1955486"/>
          </a:xfrm>
        </p:spPr>
        <p:txBody>
          <a:bodyPr/>
          <a:lstStyle>
            <a:lvl1pPr marL="0" indent="0" algn="ctr">
              <a:buNone/>
              <a:defRPr sz="1464"/>
            </a:lvl1pPr>
            <a:lvl2pPr marL="278983" indent="0" algn="ctr">
              <a:buNone/>
              <a:defRPr sz="1220"/>
            </a:lvl2pPr>
            <a:lvl3pPr marL="557967" indent="0" algn="ctr">
              <a:buNone/>
              <a:defRPr sz="1098"/>
            </a:lvl3pPr>
            <a:lvl4pPr marL="836950" indent="0" algn="ctr">
              <a:buNone/>
              <a:defRPr sz="976"/>
            </a:lvl4pPr>
            <a:lvl5pPr marL="1115934" indent="0" algn="ctr">
              <a:buNone/>
              <a:defRPr sz="976"/>
            </a:lvl5pPr>
            <a:lvl6pPr marL="1394917" indent="0" algn="ctr">
              <a:buNone/>
              <a:defRPr sz="976"/>
            </a:lvl6pPr>
            <a:lvl7pPr marL="1673901" indent="0" algn="ctr">
              <a:buNone/>
              <a:defRPr sz="976"/>
            </a:lvl7pPr>
            <a:lvl8pPr marL="1952884" indent="0" algn="ctr">
              <a:buNone/>
              <a:defRPr sz="976"/>
            </a:lvl8pPr>
            <a:lvl9pPr marL="2231868" indent="0" algn="ctr">
              <a:buNone/>
              <a:defRPr sz="976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169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39241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93233" y="431220"/>
            <a:ext cx="1203201" cy="686388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3630" y="431220"/>
            <a:ext cx="3539852" cy="686388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1601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2050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724" y="2019234"/>
            <a:ext cx="4812804" cy="3369135"/>
          </a:xfrm>
        </p:spPr>
        <p:txBody>
          <a:bodyPr anchor="b"/>
          <a:lstStyle>
            <a:lvl1pPr>
              <a:defRPr sz="366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724" y="5420242"/>
            <a:ext cx="4812804" cy="1771749"/>
          </a:xfrm>
        </p:spPr>
        <p:txBody>
          <a:bodyPr/>
          <a:lstStyle>
            <a:lvl1pPr marL="0" indent="0">
              <a:buNone/>
              <a:defRPr sz="1464">
                <a:solidFill>
                  <a:schemeClr val="tx1"/>
                </a:solidFill>
              </a:defRPr>
            </a:lvl1pPr>
            <a:lvl2pPr marL="278983" indent="0">
              <a:buNone/>
              <a:defRPr sz="1220">
                <a:solidFill>
                  <a:schemeClr val="tx1">
                    <a:tint val="75000"/>
                  </a:schemeClr>
                </a:solidFill>
              </a:defRPr>
            </a:lvl2pPr>
            <a:lvl3pPr marL="557967" indent="0">
              <a:buNone/>
              <a:defRPr sz="1098">
                <a:solidFill>
                  <a:schemeClr val="tx1">
                    <a:tint val="75000"/>
                  </a:schemeClr>
                </a:solidFill>
              </a:defRPr>
            </a:lvl3pPr>
            <a:lvl4pPr marL="836950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4pPr>
            <a:lvl5pPr marL="1115934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5pPr>
            <a:lvl6pPr marL="1394917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6pPr>
            <a:lvl7pPr marL="1673901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7pPr>
            <a:lvl8pPr marL="1952884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8pPr>
            <a:lvl9pPr marL="2231868" indent="0">
              <a:buNone/>
              <a:defRPr sz="9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94079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3629" y="2156097"/>
            <a:ext cx="2371527" cy="513901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24907" y="2156097"/>
            <a:ext cx="2371527" cy="513901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76608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431221"/>
            <a:ext cx="4812804" cy="156551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4357" y="1985485"/>
            <a:ext cx="2360628" cy="973055"/>
          </a:xfrm>
        </p:spPr>
        <p:txBody>
          <a:bodyPr anchor="b"/>
          <a:lstStyle>
            <a:lvl1pPr marL="0" indent="0">
              <a:buNone/>
              <a:defRPr sz="1464" b="1"/>
            </a:lvl1pPr>
            <a:lvl2pPr marL="278983" indent="0">
              <a:buNone/>
              <a:defRPr sz="1220" b="1"/>
            </a:lvl2pPr>
            <a:lvl3pPr marL="557967" indent="0">
              <a:buNone/>
              <a:defRPr sz="1098" b="1"/>
            </a:lvl3pPr>
            <a:lvl4pPr marL="836950" indent="0">
              <a:buNone/>
              <a:defRPr sz="976" b="1"/>
            </a:lvl4pPr>
            <a:lvl5pPr marL="1115934" indent="0">
              <a:buNone/>
              <a:defRPr sz="976" b="1"/>
            </a:lvl5pPr>
            <a:lvl6pPr marL="1394917" indent="0">
              <a:buNone/>
              <a:defRPr sz="976" b="1"/>
            </a:lvl6pPr>
            <a:lvl7pPr marL="1673901" indent="0">
              <a:buNone/>
              <a:defRPr sz="976" b="1"/>
            </a:lvl7pPr>
            <a:lvl8pPr marL="1952884" indent="0">
              <a:buNone/>
              <a:defRPr sz="976" b="1"/>
            </a:lvl8pPr>
            <a:lvl9pPr marL="2231868" indent="0">
              <a:buNone/>
              <a:defRPr sz="976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357" y="2958540"/>
            <a:ext cx="2360628" cy="435156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24907" y="1985485"/>
            <a:ext cx="2372254" cy="973055"/>
          </a:xfrm>
        </p:spPr>
        <p:txBody>
          <a:bodyPr anchor="b"/>
          <a:lstStyle>
            <a:lvl1pPr marL="0" indent="0">
              <a:buNone/>
              <a:defRPr sz="1464" b="1"/>
            </a:lvl1pPr>
            <a:lvl2pPr marL="278983" indent="0">
              <a:buNone/>
              <a:defRPr sz="1220" b="1"/>
            </a:lvl2pPr>
            <a:lvl3pPr marL="557967" indent="0">
              <a:buNone/>
              <a:defRPr sz="1098" b="1"/>
            </a:lvl3pPr>
            <a:lvl4pPr marL="836950" indent="0">
              <a:buNone/>
              <a:defRPr sz="976" b="1"/>
            </a:lvl4pPr>
            <a:lvl5pPr marL="1115934" indent="0">
              <a:buNone/>
              <a:defRPr sz="976" b="1"/>
            </a:lvl5pPr>
            <a:lvl6pPr marL="1394917" indent="0">
              <a:buNone/>
              <a:defRPr sz="976" b="1"/>
            </a:lvl6pPr>
            <a:lvl7pPr marL="1673901" indent="0">
              <a:buNone/>
              <a:defRPr sz="976" b="1"/>
            </a:lvl7pPr>
            <a:lvl8pPr marL="1952884" indent="0">
              <a:buNone/>
              <a:defRPr sz="976" b="1"/>
            </a:lvl8pPr>
            <a:lvl9pPr marL="2231868" indent="0">
              <a:buNone/>
              <a:defRPr sz="976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24907" y="2958540"/>
            <a:ext cx="2372254" cy="435156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76593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13514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22214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539962"/>
            <a:ext cx="1799716" cy="1889866"/>
          </a:xfrm>
        </p:spPr>
        <p:txBody>
          <a:bodyPr anchor="b"/>
          <a:lstStyle>
            <a:lvl1pPr>
              <a:defRPr sz="195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2254" y="1166169"/>
            <a:ext cx="2824907" cy="5755841"/>
          </a:xfrm>
        </p:spPr>
        <p:txBody>
          <a:bodyPr/>
          <a:lstStyle>
            <a:lvl1pPr>
              <a:defRPr sz="1953"/>
            </a:lvl1pPr>
            <a:lvl2pPr>
              <a:defRPr sz="1709"/>
            </a:lvl2pPr>
            <a:lvl3pPr>
              <a:defRPr sz="1464"/>
            </a:lvl3pPr>
            <a:lvl4pPr>
              <a:defRPr sz="1220"/>
            </a:lvl4pPr>
            <a:lvl5pPr>
              <a:defRPr sz="1220"/>
            </a:lvl5pPr>
            <a:lvl6pPr>
              <a:defRPr sz="1220"/>
            </a:lvl6pPr>
            <a:lvl7pPr>
              <a:defRPr sz="1220"/>
            </a:lvl7pPr>
            <a:lvl8pPr>
              <a:defRPr sz="1220"/>
            </a:lvl8pPr>
            <a:lvl9pPr>
              <a:defRPr sz="122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356" y="2429828"/>
            <a:ext cx="1799716" cy="4501556"/>
          </a:xfrm>
        </p:spPr>
        <p:txBody>
          <a:bodyPr/>
          <a:lstStyle>
            <a:lvl1pPr marL="0" indent="0">
              <a:buNone/>
              <a:defRPr sz="976"/>
            </a:lvl1pPr>
            <a:lvl2pPr marL="278983" indent="0">
              <a:buNone/>
              <a:defRPr sz="854"/>
            </a:lvl2pPr>
            <a:lvl3pPr marL="557967" indent="0">
              <a:buNone/>
              <a:defRPr sz="732"/>
            </a:lvl3pPr>
            <a:lvl4pPr marL="836950" indent="0">
              <a:buNone/>
              <a:defRPr sz="610"/>
            </a:lvl4pPr>
            <a:lvl5pPr marL="1115934" indent="0">
              <a:buNone/>
              <a:defRPr sz="610"/>
            </a:lvl5pPr>
            <a:lvl6pPr marL="1394917" indent="0">
              <a:buNone/>
              <a:defRPr sz="610"/>
            </a:lvl6pPr>
            <a:lvl7pPr marL="1673901" indent="0">
              <a:buNone/>
              <a:defRPr sz="610"/>
            </a:lvl7pPr>
            <a:lvl8pPr marL="1952884" indent="0">
              <a:buNone/>
              <a:defRPr sz="610"/>
            </a:lvl8pPr>
            <a:lvl9pPr marL="2231868" indent="0">
              <a:buNone/>
              <a:defRPr sz="61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57468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356" y="539962"/>
            <a:ext cx="1799716" cy="1889866"/>
          </a:xfrm>
        </p:spPr>
        <p:txBody>
          <a:bodyPr anchor="b"/>
          <a:lstStyle>
            <a:lvl1pPr>
              <a:defRPr sz="195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72254" y="1166169"/>
            <a:ext cx="2824907" cy="5755841"/>
          </a:xfrm>
        </p:spPr>
        <p:txBody>
          <a:bodyPr anchor="t"/>
          <a:lstStyle>
            <a:lvl1pPr marL="0" indent="0">
              <a:buNone/>
              <a:defRPr sz="1953"/>
            </a:lvl1pPr>
            <a:lvl2pPr marL="278983" indent="0">
              <a:buNone/>
              <a:defRPr sz="1709"/>
            </a:lvl2pPr>
            <a:lvl3pPr marL="557967" indent="0">
              <a:buNone/>
              <a:defRPr sz="1464"/>
            </a:lvl3pPr>
            <a:lvl4pPr marL="836950" indent="0">
              <a:buNone/>
              <a:defRPr sz="1220"/>
            </a:lvl4pPr>
            <a:lvl5pPr marL="1115934" indent="0">
              <a:buNone/>
              <a:defRPr sz="1220"/>
            </a:lvl5pPr>
            <a:lvl6pPr marL="1394917" indent="0">
              <a:buNone/>
              <a:defRPr sz="1220"/>
            </a:lvl6pPr>
            <a:lvl7pPr marL="1673901" indent="0">
              <a:buNone/>
              <a:defRPr sz="1220"/>
            </a:lvl7pPr>
            <a:lvl8pPr marL="1952884" indent="0">
              <a:buNone/>
              <a:defRPr sz="1220"/>
            </a:lvl8pPr>
            <a:lvl9pPr marL="2231868" indent="0">
              <a:buNone/>
              <a:defRPr sz="122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356" y="2429828"/>
            <a:ext cx="1799716" cy="4501556"/>
          </a:xfrm>
        </p:spPr>
        <p:txBody>
          <a:bodyPr/>
          <a:lstStyle>
            <a:lvl1pPr marL="0" indent="0">
              <a:buNone/>
              <a:defRPr sz="976"/>
            </a:lvl1pPr>
            <a:lvl2pPr marL="278983" indent="0">
              <a:buNone/>
              <a:defRPr sz="854"/>
            </a:lvl2pPr>
            <a:lvl3pPr marL="557967" indent="0">
              <a:buNone/>
              <a:defRPr sz="732"/>
            </a:lvl3pPr>
            <a:lvl4pPr marL="836950" indent="0">
              <a:buNone/>
              <a:defRPr sz="610"/>
            </a:lvl4pPr>
            <a:lvl5pPr marL="1115934" indent="0">
              <a:buNone/>
              <a:defRPr sz="610"/>
            </a:lvl5pPr>
            <a:lvl6pPr marL="1394917" indent="0">
              <a:buNone/>
              <a:defRPr sz="610"/>
            </a:lvl6pPr>
            <a:lvl7pPr marL="1673901" indent="0">
              <a:buNone/>
              <a:defRPr sz="610"/>
            </a:lvl7pPr>
            <a:lvl8pPr marL="1952884" indent="0">
              <a:buNone/>
              <a:defRPr sz="610"/>
            </a:lvl8pPr>
            <a:lvl9pPr marL="2231868" indent="0">
              <a:buNone/>
              <a:defRPr sz="61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2484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3630" y="431221"/>
            <a:ext cx="4812804" cy="15655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630" y="2156097"/>
            <a:ext cx="4812804" cy="5139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3629" y="7506969"/>
            <a:ext cx="1255514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EE9375-047D-437A-9896-B34D1B001949}" type="datetimeFigureOut">
              <a:rPr lang="pt-BR" smtClean="0"/>
              <a:t>09/05/2023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48396" y="7506969"/>
            <a:ext cx="1883271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40920" y="7506969"/>
            <a:ext cx="1255514" cy="4312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3FAA3-91D4-437A-82CF-4A901310981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390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557967" rtl="0" eaLnBrk="1" latinLnBrk="0" hangingPunct="1">
        <a:lnSpc>
          <a:spcPct val="90000"/>
        </a:lnSpc>
        <a:spcBef>
          <a:spcPct val="0"/>
        </a:spcBef>
        <a:buNone/>
        <a:defRPr sz="26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9492" indent="-139492" algn="l" defTabSz="557967" rtl="0" eaLnBrk="1" latinLnBrk="0" hangingPunct="1">
        <a:lnSpc>
          <a:spcPct val="90000"/>
        </a:lnSpc>
        <a:spcBef>
          <a:spcPts val="610"/>
        </a:spcBef>
        <a:buFont typeface="Arial" panose="020B0604020202020204" pitchFamily="34" charset="0"/>
        <a:buChar char="•"/>
        <a:defRPr sz="1709" kern="1200">
          <a:solidFill>
            <a:schemeClr val="tx1"/>
          </a:solidFill>
          <a:latin typeface="+mn-lt"/>
          <a:ea typeface="+mn-ea"/>
          <a:cs typeface="+mn-cs"/>
        </a:defRPr>
      </a:lvl1pPr>
      <a:lvl2pPr marL="418475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464" kern="1200">
          <a:solidFill>
            <a:schemeClr val="tx1"/>
          </a:solidFill>
          <a:latin typeface="+mn-lt"/>
          <a:ea typeface="+mn-ea"/>
          <a:cs typeface="+mn-cs"/>
        </a:defRPr>
      </a:lvl2pPr>
      <a:lvl3pPr marL="69745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220" kern="1200">
          <a:solidFill>
            <a:schemeClr val="tx1"/>
          </a:solidFill>
          <a:latin typeface="+mn-lt"/>
          <a:ea typeface="+mn-ea"/>
          <a:cs typeface="+mn-cs"/>
        </a:defRPr>
      </a:lvl3pPr>
      <a:lvl4pPr marL="976442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4pPr>
      <a:lvl5pPr marL="1255425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5pPr>
      <a:lvl6pPr marL="153440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6pPr>
      <a:lvl7pPr marL="1813392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7pPr>
      <a:lvl8pPr marL="2092376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8pPr>
      <a:lvl9pPr marL="2371359" indent="-139492" algn="l" defTabSz="557967" rtl="0" eaLnBrk="1" latinLnBrk="0" hangingPunct="1">
        <a:lnSpc>
          <a:spcPct val="90000"/>
        </a:lnSpc>
        <a:spcBef>
          <a:spcPts val="305"/>
        </a:spcBef>
        <a:buFont typeface="Arial" panose="020B0604020202020204" pitchFamily="34" charset="0"/>
        <a:buChar char="•"/>
        <a:defRPr sz="10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1pPr>
      <a:lvl2pPr marL="278983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2pPr>
      <a:lvl3pPr marL="557967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3pPr>
      <a:lvl4pPr marL="836950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4pPr>
      <a:lvl5pPr marL="1115934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5pPr>
      <a:lvl6pPr marL="1394917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6pPr>
      <a:lvl7pPr marL="1673901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7pPr>
      <a:lvl8pPr marL="1952884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8pPr>
      <a:lvl9pPr marL="2231868" algn="l" defTabSz="557967" rtl="0" eaLnBrk="1" latinLnBrk="0" hangingPunct="1">
        <a:defRPr sz="10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E3A33302-B929-4771-A4A8-E5C456667405}"/>
              </a:ext>
            </a:extLst>
          </p:cNvPr>
          <p:cNvSpPr/>
          <p:nvPr/>
        </p:nvSpPr>
        <p:spPr>
          <a:xfrm>
            <a:off x="101689" y="698092"/>
            <a:ext cx="5376685" cy="1514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>
                <a:solidFill>
                  <a:sysClr val="windowText" lastClr="000000"/>
                </a:solidFill>
                <a:effectLst/>
                <a:latin typeface="Algerian" panose="04020705040A02060702" pitchFamily="82" charset="0"/>
              </a:rPr>
              <a:t>Um pouco do POWER POINT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FCB446C-282C-49EA-8CC9-04D10EC170D9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151" y="2212259"/>
            <a:ext cx="3507759" cy="3507759"/>
          </a:xfrm>
          <a:prstGeom prst="rect">
            <a:avLst/>
          </a:prstGeom>
          <a:effectLst/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0428EDF-B1F4-497C-A722-EF789ADA9B90}"/>
              </a:ext>
            </a:extLst>
          </p:cNvPr>
          <p:cNvSpPr/>
          <p:nvPr/>
        </p:nvSpPr>
        <p:spPr>
          <a:xfrm>
            <a:off x="1098881" y="6322143"/>
            <a:ext cx="3382297" cy="2458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Plain">
              <a:avLst/>
            </a:prstTxWarp>
            <a:noAutofit/>
          </a:bodyPr>
          <a:lstStyle/>
          <a:p>
            <a:pPr algn="ctr"/>
            <a:r>
              <a:rPr lang="pt-BR" b="1" dirty="0">
                <a:solidFill>
                  <a:sysClr val="windowText" lastClr="000000"/>
                </a:solidFill>
                <a:effectLst/>
                <a:latin typeface="Algerian" panose="04020705040A02060702" pitchFamily="82" charset="0"/>
              </a:rPr>
              <a:t>TIAGO MOREIRA SOUZA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FF432F7-2E86-4F10-AD5A-68BF4D3031C1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24" b="95661" l="5397" r="94683">
                        <a14:foregroundMark x1="32434" y1="8571" x2="32540" y2="9418"/>
                        <a14:foregroundMark x1="49921" y1="4524" x2="49550" y2="8069"/>
                        <a14:foregroundMark x1="94683" y1="49921" x2="93228" y2="50026"/>
                        <a14:foregroundMark x1="92116" y1="32169" x2="92116" y2="32169"/>
                        <a14:foregroundMark x1="92354" y1="31931" x2="92354" y2="31931"/>
                        <a14:foregroundMark x1="5397" y1="50397" x2="7116" y2="50265"/>
                        <a14:foregroundMark x1="51376" y1="50529" x2="51376" y2="50529"/>
                        <a14:foregroundMark x1="49921" y1="95661" x2="49921" y2="93810"/>
                        <a14:foregroundMark x1="39153" y1="37063" x2="47698" y2="39153"/>
                        <a14:foregroundMark x1="47698" y1="39153" x2="61534" y2="38545"/>
                        <a14:foregroundMark x1="40265" y1="62751" x2="49947" y2="63307"/>
                        <a14:foregroundMark x1="49947" y1="63307" x2="57249" y2="61878"/>
                        <a14:foregroundMark x1="57249" y1="61878" x2="58968" y2="60317"/>
                        <a14:foregroundMark x1="58492" y1="58836" x2="61772" y2="43360"/>
                        <a14:foregroundMark x1="61772" y1="43360" x2="60926" y2="34735"/>
                        <a14:foregroundMark x1="38545" y1="35106" x2="33783" y2="41958"/>
                        <a14:foregroundMark x1="33783" y1="41958" x2="32196" y2="48995"/>
                        <a14:foregroundMark x1="32196" y1="48995" x2="32778" y2="56667"/>
                        <a14:foregroundMark x1="32778" y1="56667" x2="33783" y2="58836"/>
                        <a14:foregroundMark x1="35847" y1="64101" x2="43280" y2="63942"/>
                        <a14:foregroundMark x1="43280" y1="63942" x2="55661" y2="66058"/>
                        <a14:foregroundMark x1="55423" y1="65820" x2="65450" y2="62513"/>
                        <a14:foregroundMark x1="41243" y1="57381" x2="40873" y2="42090"/>
                        <a14:foregroundMark x1="36958" y1="56138" x2="43968" y2="57143"/>
                        <a14:foregroundMark x1="43968" y1="57143" x2="44048" y2="57249"/>
                        <a14:foregroundMark x1="55899" y1="34497" x2="65794" y2="45767"/>
                        <a14:foregroundMark x1="65794" y1="45767" x2="66058" y2="45873"/>
                        <a14:foregroundMark x1="43810" y1="34868" x2="45635" y2="352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78843" y="6739809"/>
            <a:ext cx="1222371" cy="122237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873573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8</Words>
  <Application>Microsoft Office PowerPoint</Application>
  <PresentationFormat>Personalizar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Algerian</vt:lpstr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TIAGO MOREIRA SOUZA</dc:creator>
  <cp:lastModifiedBy>TIAGO MOREIRA SOUZA</cp:lastModifiedBy>
  <cp:revision>3</cp:revision>
  <dcterms:created xsi:type="dcterms:W3CDTF">2023-05-08T11:22:09Z</dcterms:created>
  <dcterms:modified xsi:type="dcterms:W3CDTF">2023-05-09T14:01:49Z</dcterms:modified>
</cp:coreProperties>
</file>

<file path=docProps/thumbnail.jpeg>
</file>